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258" r:id="rId2"/>
    <p:sldId id="264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67" r:id="rId2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Twinkl SemiBold" charset="0"/>
      <p:bold r:id="rId36"/>
    </p:embeddedFont>
    <p:embeddedFont>
      <p:font typeface="Sassoon Infant Rg" panose="02000503030000020003" pitchFamily="50" charset="0"/>
      <p:regular r:id="rId37"/>
      <p:bold r:id="rId38"/>
    </p:embeddedFont>
    <p:embeddedFont>
      <p:font typeface="Twinkl" panose="020B0604020202020204" charset="0"/>
      <p:regular r:id="rId39"/>
      <p:bold r:id="rId40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A0DB"/>
    <a:srgbClr val="DE1E5A"/>
    <a:srgbClr val="BC0105"/>
    <a:srgbClr val="4DB1E3"/>
    <a:srgbClr val="80C1EB"/>
    <a:srgbClr val="ACDDFC"/>
    <a:srgbClr val="FFFFFF"/>
    <a:srgbClr val="4AA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996" y="414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22371F2-90FD-40E2-B81A-1A1F3702AC0C}" type="datetimeFigureOut">
              <a:rPr lang="en-GB"/>
              <a:pPr>
                <a:defRPr/>
              </a:pPr>
              <a:t>16/05/2019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84D8C51-8318-4B33-8443-4E83BDE5AC7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333798C-E82A-4E64-A7FA-D64558F2934C}" type="datetimeFigureOut">
              <a:rPr lang="en-GB"/>
              <a:pPr>
                <a:defRPr/>
              </a:pPr>
              <a:t>16/05/2019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B5716A6-5B0E-4E73-8F61-7A4FB57EA9C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5770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5435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9760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5393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2814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2" r:id="rId4"/>
    <p:sldLayoutId id="2147483676" r:id="rId5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6" r="1443"/>
          <a:stretch>
            <a:fillRect/>
          </a:stretch>
        </p:blipFill>
        <p:spPr bwMode="auto">
          <a:xfrm>
            <a:off x="0" y="0"/>
            <a:ext cx="91440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1025" y="-2597150"/>
            <a:ext cx="15981363" cy="1129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itle 20"/>
          <p:cNvSpPr>
            <a:spLocks/>
          </p:cNvSpPr>
          <p:nvPr/>
        </p:nvSpPr>
        <p:spPr bwMode="auto">
          <a:xfrm>
            <a:off x="457200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What am I looking at?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7 -0.07361 C 0.15104 -0.07361 0.26806 0.01018 0.26806 0.11389 C 0.26806 0.21759 0.15104 0.30278 0.00747 0.30278 C -0.13611 0.30278 -0.25174 0.21759 -0.25174 0.11389 C -0.25174 0.01018 -0.13611 -0.07361 0.00747 -0.07361 Z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6" r="1443"/>
          <a:stretch>
            <a:fillRect/>
          </a:stretch>
        </p:blipFill>
        <p:spPr bwMode="auto">
          <a:xfrm>
            <a:off x="0" y="0"/>
            <a:ext cx="91440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itle 20"/>
          <p:cNvSpPr>
            <a:spLocks/>
          </p:cNvSpPr>
          <p:nvPr/>
        </p:nvSpPr>
        <p:spPr bwMode="auto">
          <a:xfrm>
            <a:off x="461963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Deckchairs!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1025" y="-2597150"/>
            <a:ext cx="15981363" cy="1129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itle 20"/>
          <p:cNvSpPr>
            <a:spLocks/>
          </p:cNvSpPr>
          <p:nvPr/>
        </p:nvSpPr>
        <p:spPr bwMode="auto">
          <a:xfrm>
            <a:off x="457200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What am I looking at?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7 -0.07361 C 0.15104 -0.07361 0.26806 0.01018 0.26806 0.11389 C 0.26806 0.21759 0.15104 0.30278 0.00747 0.30278 C -0.13611 0.30278 -0.25174 0.21759 -0.25174 0.11389 C -0.25174 0.01018 -0.13611 -0.07361 0.00747 -0.07361 Z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itle 20"/>
          <p:cNvSpPr>
            <a:spLocks/>
          </p:cNvSpPr>
          <p:nvPr/>
        </p:nvSpPr>
        <p:spPr bwMode="auto">
          <a:xfrm>
            <a:off x="461963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tx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Green leaves!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1025" y="-2597150"/>
            <a:ext cx="15981363" cy="1129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itle 20"/>
          <p:cNvSpPr>
            <a:spLocks/>
          </p:cNvSpPr>
          <p:nvPr/>
        </p:nvSpPr>
        <p:spPr bwMode="auto">
          <a:xfrm>
            <a:off x="457200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What am I looking at?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7 -0.07361 C 0.15104 -0.07361 0.26806 0.01018 0.26806 0.11389 C 0.26806 0.21759 0.15104 0.30278 0.00747 0.30278 C -0.13611 0.30278 -0.25174 0.21759 -0.25174 0.11389 C -0.25174 0.01018 -0.13611 -0.07361 0.00747 -0.07361 Z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itle 20"/>
          <p:cNvSpPr>
            <a:spLocks/>
          </p:cNvSpPr>
          <p:nvPr/>
        </p:nvSpPr>
        <p:spPr bwMode="auto">
          <a:xfrm>
            <a:off x="461963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Lawnmower!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4" r="1970"/>
          <a:stretch>
            <a:fillRect/>
          </a:stretch>
        </p:blipFill>
        <p:spPr bwMode="auto">
          <a:xfrm>
            <a:off x="0" y="-15875"/>
            <a:ext cx="91440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1025" y="-2597150"/>
            <a:ext cx="15981363" cy="1129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itle 20"/>
          <p:cNvSpPr>
            <a:spLocks/>
          </p:cNvSpPr>
          <p:nvPr/>
        </p:nvSpPr>
        <p:spPr bwMode="auto">
          <a:xfrm>
            <a:off x="457200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What am I looking at?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7 -0.07361 C 0.15104 -0.07361 0.26806 0.01018 0.26806 0.11389 C 0.26806 0.21759 0.15104 0.30278 0.00747 0.30278 C -0.13611 0.30278 -0.25174 0.21759 -0.25174 0.11389 C -0.25174 0.01018 -0.13611 -0.07361 0.00747 -0.07361 Z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4" r="1970"/>
          <a:stretch>
            <a:fillRect/>
          </a:stretch>
        </p:blipFill>
        <p:spPr bwMode="auto">
          <a:xfrm>
            <a:off x="0" y="-15875"/>
            <a:ext cx="91440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itle 20"/>
          <p:cNvSpPr>
            <a:spLocks/>
          </p:cNvSpPr>
          <p:nvPr/>
        </p:nvSpPr>
        <p:spPr bwMode="auto">
          <a:xfrm>
            <a:off x="461963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A picnic basket!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3" r="5602"/>
          <a:stretch>
            <a:fillRect/>
          </a:stretch>
        </p:blipFill>
        <p:spPr bwMode="auto">
          <a:xfrm>
            <a:off x="0" y="-11113"/>
            <a:ext cx="9144000" cy="69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1025" y="-2597150"/>
            <a:ext cx="15981363" cy="1129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itle 20"/>
          <p:cNvSpPr>
            <a:spLocks/>
          </p:cNvSpPr>
          <p:nvPr/>
        </p:nvSpPr>
        <p:spPr bwMode="auto">
          <a:xfrm>
            <a:off x="457200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What am I looking at?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7 -0.07361 C 0.15104 -0.07361 0.26806 0.01018 0.26806 0.11389 C 0.26806 0.21759 0.15104 0.30278 0.00747 0.30278 C -0.13611 0.30278 -0.25174 0.21759 -0.25174 0.11389 C -0.25174 0.01018 -0.13611 -0.07361 0.00747 -0.07361 Z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3" r="5602"/>
          <a:stretch>
            <a:fillRect/>
          </a:stretch>
        </p:blipFill>
        <p:spPr bwMode="auto">
          <a:xfrm>
            <a:off x="0" y="-11113"/>
            <a:ext cx="9144000" cy="69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itle 20"/>
          <p:cNvSpPr>
            <a:spLocks/>
          </p:cNvSpPr>
          <p:nvPr/>
        </p:nvSpPr>
        <p:spPr bwMode="auto">
          <a:xfrm>
            <a:off x="461963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A sandcastle!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7" t="401" r="7928" b="1424"/>
          <a:stretch>
            <a:fillRect/>
          </a:stretch>
        </p:blipFill>
        <p:spPr bwMode="auto">
          <a:xfrm>
            <a:off x="0" y="0"/>
            <a:ext cx="9144000" cy="693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1025" y="-2597150"/>
            <a:ext cx="15981363" cy="1129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itle 20"/>
          <p:cNvSpPr>
            <a:spLocks/>
          </p:cNvSpPr>
          <p:nvPr/>
        </p:nvSpPr>
        <p:spPr bwMode="auto">
          <a:xfrm>
            <a:off x="457200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What am I looking at?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7 -0.07361 C 0.15104 -0.07361 0.26806 0.01018 0.26806 0.11389 C 0.26806 0.21759 0.15104 0.30278 0.00747 0.30278 C -0.13611 0.30278 -0.25174 0.21759 -0.25174 0.11389 C -0.25174 0.01018 -0.13611 -0.07361 0.00747 -0.07361 Z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1025" y="-2597150"/>
            <a:ext cx="15981363" cy="1129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itle 20"/>
          <p:cNvSpPr>
            <a:spLocks/>
          </p:cNvSpPr>
          <p:nvPr/>
        </p:nvSpPr>
        <p:spPr bwMode="auto">
          <a:xfrm>
            <a:off x="457200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What am I looking at?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7 -0.07361 C 0.15104 -0.07361 0.26806 0.01018 0.26806 0.11389 C 0.26806 0.21759 0.15104 0.30278 0.00747 0.30278 C -0.13611 0.30278 -0.25174 0.21759 -0.25174 0.11389 C -0.25174 0.01018 -0.13611 -0.07361 0.00747 -0.07361 Z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itle 20"/>
          <p:cNvSpPr>
            <a:spLocks/>
          </p:cNvSpPr>
          <p:nvPr/>
        </p:nvSpPr>
        <p:spPr bwMode="auto">
          <a:xfrm>
            <a:off x="461963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tx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The seaside!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4" r="5904"/>
          <a:stretch>
            <a:fillRect/>
          </a:stretch>
        </p:blipFill>
        <p:spPr bwMode="auto">
          <a:xfrm>
            <a:off x="0" y="-25400"/>
            <a:ext cx="9144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1025" y="-2597150"/>
            <a:ext cx="15981363" cy="1129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itle 20"/>
          <p:cNvSpPr>
            <a:spLocks/>
          </p:cNvSpPr>
          <p:nvPr/>
        </p:nvSpPr>
        <p:spPr bwMode="auto">
          <a:xfrm>
            <a:off x="457200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What am I looking at?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7 -0.07361 C 0.15104 -0.07361 0.26806 0.01018 0.26806 0.11389 C 0.26806 0.21759 0.15104 0.30278 0.00747 0.30278 C -0.13611 0.30278 -0.25174 0.21759 -0.25174 0.11389 C -0.25174 0.01018 -0.13611 -0.07361 0.00747 -0.07361 Z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4" r="5904"/>
          <a:stretch>
            <a:fillRect/>
          </a:stretch>
        </p:blipFill>
        <p:spPr bwMode="auto">
          <a:xfrm>
            <a:off x="0" y="-25400"/>
            <a:ext cx="9144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itle 20"/>
          <p:cNvSpPr>
            <a:spLocks/>
          </p:cNvSpPr>
          <p:nvPr/>
        </p:nvSpPr>
        <p:spPr bwMode="auto">
          <a:xfrm>
            <a:off x="2363788" y="3062288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Sunflowers!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4" t="24130" r="9164" b="29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1025" y="-2597150"/>
            <a:ext cx="15981363" cy="1129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itle 20"/>
          <p:cNvSpPr>
            <a:spLocks/>
          </p:cNvSpPr>
          <p:nvPr/>
        </p:nvSpPr>
        <p:spPr bwMode="auto">
          <a:xfrm>
            <a:off x="457200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What am I looking at?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7 -0.07361 C 0.15104 -0.07361 0.26806 0.01018 0.26806 0.11389 C 0.26806 0.21759 0.15104 0.30278 0.00747 0.30278 C -0.13611 0.30278 -0.25174 0.21759 -0.25174 0.11389 C -0.25174 0.01018 -0.13611 -0.07361 0.00747 -0.07361 Z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4" t="24130" r="9164" b="29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itle 20"/>
          <p:cNvSpPr>
            <a:spLocks/>
          </p:cNvSpPr>
          <p:nvPr/>
        </p:nvSpPr>
        <p:spPr bwMode="auto">
          <a:xfrm>
            <a:off x="461963" y="595313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A tent!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3" r="5721"/>
          <a:stretch>
            <a:fillRect/>
          </a:stretch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1025" y="-2597150"/>
            <a:ext cx="15981363" cy="1129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itle 20"/>
          <p:cNvSpPr>
            <a:spLocks/>
          </p:cNvSpPr>
          <p:nvPr/>
        </p:nvSpPr>
        <p:spPr bwMode="auto">
          <a:xfrm>
            <a:off x="457200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What am I looking at?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7 -0.07361 C 0.15104 -0.07361 0.26806 0.01018 0.26806 0.11389 C 0.26806 0.21759 0.15104 0.30278 0.00747 0.30278 C -0.13611 0.30278 -0.25174 0.21759 -0.25174 0.11389 C -0.25174 0.01018 -0.13611 -0.07361 0.00747 -0.07361 Z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3" r="5721"/>
          <a:stretch>
            <a:fillRect/>
          </a:stretch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itle 20"/>
          <p:cNvSpPr>
            <a:spLocks/>
          </p:cNvSpPr>
          <p:nvPr/>
        </p:nvSpPr>
        <p:spPr bwMode="auto">
          <a:xfrm>
            <a:off x="461963" y="595313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tx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A swimming pool!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" t="401" r="4353" b="1424"/>
          <a:stretch>
            <a:fillRect/>
          </a:stretch>
        </p:blipFill>
        <p:spPr bwMode="auto">
          <a:xfrm>
            <a:off x="-2560638" y="-2692400"/>
            <a:ext cx="16130588" cy="1140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itle 20"/>
          <p:cNvSpPr>
            <a:spLocks/>
          </p:cNvSpPr>
          <p:nvPr/>
        </p:nvSpPr>
        <p:spPr bwMode="auto">
          <a:xfrm>
            <a:off x="457200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A barbecue!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6" r="410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1025" y="-2597150"/>
            <a:ext cx="15981363" cy="1129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itle 20"/>
          <p:cNvSpPr>
            <a:spLocks/>
          </p:cNvSpPr>
          <p:nvPr/>
        </p:nvSpPr>
        <p:spPr bwMode="auto">
          <a:xfrm>
            <a:off x="457200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What am I looking at?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7 -0.07361 C 0.15104 -0.07361 0.26806 0.01018 0.26806 0.11389 C 0.26806 0.21759 0.15104 0.30278 0.00747 0.30278 C -0.13611 0.30278 -0.25174 0.21759 -0.25174 0.11389 C -0.25174 0.01018 -0.13611 -0.07361 0.00747 -0.07361 Z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2" r="1955"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itle 20"/>
          <p:cNvSpPr>
            <a:spLocks/>
          </p:cNvSpPr>
          <p:nvPr/>
        </p:nvSpPr>
        <p:spPr bwMode="auto">
          <a:xfrm>
            <a:off x="457200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A bee on a flower!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1025" y="-2597150"/>
            <a:ext cx="15981363" cy="1129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itle 20"/>
          <p:cNvSpPr>
            <a:spLocks/>
          </p:cNvSpPr>
          <p:nvPr/>
        </p:nvSpPr>
        <p:spPr bwMode="auto">
          <a:xfrm>
            <a:off x="457200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What am I looking at?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7 -0.07361 C 0.15104 -0.07361 0.26806 0.01018 0.26806 0.11389 C 0.26806 0.21759 0.15104 0.30278 0.00747 0.30278 C -0.13611 0.30278 -0.25174 0.21759 -0.25174 0.11389 C -0.25174 0.01018 -0.13611 -0.07361 0.00747 -0.07361 Z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itle 20"/>
          <p:cNvSpPr>
            <a:spLocks/>
          </p:cNvSpPr>
          <p:nvPr/>
        </p:nvSpPr>
        <p:spPr bwMode="auto">
          <a:xfrm>
            <a:off x="2503488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A butterfly!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8" t="1340" r="626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1025" y="-2597150"/>
            <a:ext cx="15981363" cy="1129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itle 20"/>
          <p:cNvSpPr>
            <a:spLocks/>
          </p:cNvSpPr>
          <p:nvPr/>
        </p:nvSpPr>
        <p:spPr bwMode="auto">
          <a:xfrm>
            <a:off x="457200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bg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What am I looking at?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7 -0.07361 C 0.15104 -0.07361 0.26806 0.01018 0.26806 0.11389 C 0.26806 0.21759 0.15104 0.30278 0.00747 0.30278 C -0.13611 0.30278 -0.25174 0.21759 -0.25174 0.11389 C -0.25174 0.01018 -0.13611 -0.07361 0.00747 -0.07361 Z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8" t="1340" r="626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itle 20"/>
          <p:cNvSpPr>
            <a:spLocks/>
          </p:cNvSpPr>
          <p:nvPr/>
        </p:nvSpPr>
        <p:spPr bwMode="auto">
          <a:xfrm>
            <a:off x="461963" y="479425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tx1"/>
                </a:solidFill>
                <a:latin typeface="Twinkl SemiBold" pitchFamily="2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Daisies!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180D27B9-5640-447B-B5C0-DD73573B2821}" vid="{310EF2B5-F8B8-4941-8818-76ED4D5D30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442</TotalTime>
  <Words>118</Words>
  <Application>Microsoft Office PowerPoint</Application>
  <PresentationFormat>On-screen Show (4:3)</PresentationFormat>
  <Paragraphs>26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Twinkl SemiBold</vt:lpstr>
      <vt:lpstr>Sassoon Infant Rg</vt:lpstr>
      <vt:lpstr>Twinkl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Eleanor Cundey</dc:creator>
  <cp:lastModifiedBy>Samantha Hunter</cp:lastModifiedBy>
  <cp:revision>9</cp:revision>
  <dcterms:created xsi:type="dcterms:W3CDTF">2019-02-19T10:02:01Z</dcterms:created>
  <dcterms:modified xsi:type="dcterms:W3CDTF">2019-05-16T11:53:24Z</dcterms:modified>
</cp:coreProperties>
</file>